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5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1" r:id="rId11"/>
    <p:sldId id="308" r:id="rId12"/>
    <p:sldId id="261" r:id="rId13"/>
    <p:sldId id="362" r:id="rId14"/>
    <p:sldId id="268" r:id="rId15"/>
    <p:sldId id="306" r:id="rId16"/>
    <p:sldId id="309" r:id="rId17"/>
    <p:sldId id="298" r:id="rId18"/>
    <p:sldId id="312" r:id="rId19"/>
    <p:sldId id="301" r:id="rId20"/>
    <p:sldId id="304" r:id="rId21"/>
    <p:sldId id="286" r:id="rId22"/>
    <p:sldId id="272" r:id="rId23"/>
    <p:sldId id="291" r:id="rId24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DM Sans" pitchFamily="2" charset="0"/>
      <p:regular r:id="rId34"/>
      <p:bold r:id="rId35"/>
      <p:italic r:id="rId36"/>
      <p:boldItalic r:id="rId37"/>
    </p:embeddedFont>
    <p:embeddedFont>
      <p:font typeface="Figtree" panose="020B0604020202020204" charset="0"/>
      <p:regular r:id="rId38"/>
      <p:bold r:id="rId39"/>
      <p:italic r:id="rId40"/>
      <p:boldItalic r:id="rId41"/>
    </p:embeddedFont>
    <p:embeddedFont>
      <p:font typeface="Fira Sans Extra Condensed" panose="020B0503050000020004" pitchFamily="34" charset="0"/>
      <p:regular r:id="rId42"/>
    </p:embeddedFont>
    <p:embeddedFont>
      <p:font typeface="Geologica" panose="020B0604020202020204" charset="0"/>
      <p:regular r:id="rId43"/>
      <p:bold r:id="rId44"/>
    </p:embeddedFont>
    <p:embeddedFont>
      <p:font typeface="Geologica SemiBold" panose="020B0604020202020204" charset="0"/>
      <p:regular r:id="rId45"/>
      <p:bold r:id="rId46"/>
    </p:embeddedFont>
    <p:embeddedFont>
      <p:font typeface="Nunito Light" pitchFamily="2" charset="0"/>
      <p:regular r:id="rId47"/>
      <p:italic r:id="rId48"/>
    </p:embeddedFont>
    <p:embeddedFont>
      <p:font typeface="Proxima Nova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1061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4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2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font" Target="fonts/font1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57" Type="http://schemas.microsoft.com/office/2015/10/relationships/revisionInfo" Target="revisionInfo.xml"/><Relationship Id="rId10" Type="http://schemas.openxmlformats.org/officeDocument/2006/relationships/slide" Target="slides/slide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svg>
</file>

<file path=ppt/media/image27.sv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svg>
</file>

<file path=ppt/media/image51.png>
</file>

<file path=ppt/media/image52.png>
</file>

<file path=ppt/media/image53.png>
</file>

<file path=ppt/media/image54.jpe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3" Type="http://schemas.openxmlformats.org/officeDocument/2006/relationships/image" Target="../media/image26.svg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" Type="http://schemas.openxmlformats.org/officeDocument/2006/relationships/image" Target="../media/image20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2.png"/><Relationship Id="rId5" Type="http://schemas.openxmlformats.org/officeDocument/2006/relationships/image" Target="../media/image27.sv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22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svg"/><Relationship Id="rId9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2.png"/><Relationship Id="rId7" Type="http://schemas.openxmlformats.org/officeDocument/2006/relationships/image" Target="../media/image50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9.png"/><Relationship Id="rId5" Type="http://schemas.openxmlformats.org/officeDocument/2006/relationships/image" Target="../media/image54.jpeg"/><Relationship Id="rId10" Type="http://schemas.openxmlformats.org/officeDocument/2006/relationships/image" Target="../media/image57.png"/><Relationship Id="rId4" Type="http://schemas.openxmlformats.org/officeDocument/2006/relationships/image" Target="../media/image53.png"/><Relationship Id="rId9" Type="http://schemas.openxmlformats.org/officeDocument/2006/relationships/image" Target="../media/image5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2.png"/><Relationship Id="rId4" Type="http://schemas.openxmlformats.org/officeDocument/2006/relationships/hyperlink" Target="https://www.loom.com/share/d3b6cd0b3f1844889666b7ab3e40af07?sid=023f87e5-6f78-4bce-b8fc-095087f87f15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A0A16C-4748-9A22-07B3-02595A1E53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707" y="2119036"/>
            <a:ext cx="3573221" cy="2270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10C8B7-B363-0EE3-56DD-5AA743828C19}"/>
              </a:ext>
            </a:extLst>
          </p:cNvPr>
          <p:cNvSpPr/>
          <p:nvPr/>
        </p:nvSpPr>
        <p:spPr>
          <a:xfrm>
            <a:off x="1247492" y="295611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1EF045-008D-B039-7A98-2FC0247EAB04}"/>
              </a:ext>
            </a:extLst>
          </p:cNvPr>
          <p:cNvSpPr/>
          <p:nvPr/>
        </p:nvSpPr>
        <p:spPr>
          <a:xfrm>
            <a:off x="1247492" y="327261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1FD46-AFC8-34EA-92FF-BE292620DF9F}"/>
              </a:ext>
            </a:extLst>
          </p:cNvPr>
          <p:cNvSpPr/>
          <p:nvPr/>
        </p:nvSpPr>
        <p:spPr>
          <a:xfrm>
            <a:off x="872255" y="4112001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Connexion internet est indispensable </a:t>
            </a:r>
          </a:p>
        </p:txBody>
      </p:sp>
      <p:pic>
        <p:nvPicPr>
          <p:cNvPr id="12" name="Graphique 11" descr="Avertissement avec un remplissage uni">
            <a:extLst>
              <a:ext uri="{FF2B5EF4-FFF2-40B4-BE49-F238E27FC236}">
                <a16:creationId xmlns:a16="http://schemas.microsoft.com/office/drawing/2014/main" id="{4D66425A-16F8-A38F-25CC-F0F0C6DBCF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3688" y="4241320"/>
            <a:ext cx="430523" cy="430523"/>
          </a:xfrm>
          <a:prstGeom prst="rect">
            <a:avLst/>
          </a:prstGeom>
        </p:spPr>
      </p:pic>
      <p:pic>
        <p:nvPicPr>
          <p:cNvPr id="13" name="Graphique 12" descr="Avertissement avec un remplissage uni">
            <a:extLst>
              <a:ext uri="{FF2B5EF4-FFF2-40B4-BE49-F238E27FC236}">
                <a16:creationId xmlns:a16="http://schemas.microsoft.com/office/drawing/2014/main" id="{D85268A6-445B-A1C6-4760-18871CA6D4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03016" y="4248570"/>
            <a:ext cx="430523" cy="430523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6218F6-323A-F61F-17B7-43EDB75B0C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4101" y="264485"/>
            <a:ext cx="2408275" cy="2408275"/>
          </a:xfrm>
          <a:prstGeom prst="rect">
            <a:avLst/>
          </a:prstGeom>
        </p:spPr>
      </p:pic>
      <p:pic>
        <p:nvPicPr>
          <p:cNvPr id="1028" name="Picture 4" descr="Excel logo et symbole, sens, histoire, PNG, marque">
            <a:extLst>
              <a:ext uri="{FF2B5EF4-FFF2-40B4-BE49-F238E27FC236}">
                <a16:creationId xmlns:a16="http://schemas.microsoft.com/office/drawing/2014/main" id="{B594C732-0472-9CCA-F24D-DC24AADBD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034" y="1361984"/>
            <a:ext cx="2059922" cy="1373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4_dashboard_demo">
            <a:hlinkClick r:id="" action="ppaction://media"/>
            <a:extLst>
              <a:ext uri="{FF2B5EF4-FFF2-40B4-BE49-F238E27FC236}">
                <a16:creationId xmlns:a16="http://schemas.microsoft.com/office/drawing/2014/main" id="{B497662E-796A-1F6C-3968-C47B910C4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345" y="110716"/>
            <a:ext cx="7875309" cy="49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  <p:pic>
        <p:nvPicPr>
          <p:cNvPr id="4" name="V4_formulaire_demo">
            <a:hlinkClick r:id="" action="ppaction://media"/>
            <a:extLst>
              <a:ext uri="{FF2B5EF4-FFF2-40B4-BE49-F238E27FC236}">
                <a16:creationId xmlns:a16="http://schemas.microsoft.com/office/drawing/2014/main" id="{1E4CA64D-0876-0D6D-DACA-A36EB66CE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979" y="203200"/>
            <a:ext cx="8836041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3768674251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comme la quantité équivalente en sucre par exemple;.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125357"/>
            <a:ext cx="858838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010" y="125357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comme la quantité équivalente en sucre par exemple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12 878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15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0E226EF-69E5-66CE-8543-6F3F479CF784}"/>
              </a:ext>
            </a:extLst>
          </p:cNvPr>
          <p:cNvSpPr txBox="1"/>
          <p:nvPr/>
        </p:nvSpPr>
        <p:spPr>
          <a:xfrm>
            <a:off x="1734163" y="2130162"/>
            <a:ext cx="57688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EXPLIQUER LE MODELE RANDOM FOREST</a:t>
            </a:r>
          </a:p>
        </p:txBody>
      </p:sp>
    </p:spTree>
    <p:extLst>
      <p:ext uri="{BB962C8B-B14F-4D97-AF65-F5344CB8AC3E}">
        <p14:creationId xmlns:p14="http://schemas.microsoft.com/office/powerpoint/2010/main" val="1860369263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1105</Words>
  <Application>Microsoft Office PowerPoint</Application>
  <PresentationFormat>Affichage à l'écran (16:9)</PresentationFormat>
  <Paragraphs>215</Paragraphs>
  <Slides>22</Slides>
  <Notes>9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22</vt:i4>
      </vt:variant>
    </vt:vector>
  </HeadingPairs>
  <TitlesOfParts>
    <vt:vector size="35" baseType="lpstr">
      <vt:lpstr>Geologica SemiBold</vt:lpstr>
      <vt:lpstr>Proxima Nova</vt:lpstr>
      <vt:lpstr>Geologica</vt:lpstr>
      <vt:lpstr>DM Sans</vt:lpstr>
      <vt:lpstr>Aptos Narrow</vt:lpstr>
      <vt:lpstr>Times New Roman</vt:lpstr>
      <vt:lpstr>Figtree</vt:lpstr>
      <vt:lpstr>Arial</vt:lpstr>
      <vt:lpstr>Calibri</vt:lpstr>
      <vt:lpstr>Fira Sans Extra Condensed</vt:lpstr>
      <vt:lpstr>Nunito Light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L’application</vt:lpstr>
      <vt:lpstr>Présentation PowerPoint</vt:lpstr>
      <vt:lpstr>Présentation PowerPoint</vt:lpstr>
      <vt:lpstr>Interface d’accueil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668</cp:revision>
  <dcterms:modified xsi:type="dcterms:W3CDTF">2023-11-29T18:56:40Z</dcterms:modified>
</cp:coreProperties>
</file>

<file path=docProps/thumbnail.jpeg>
</file>